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71" r:id="rId7"/>
    <p:sldId id="261" r:id="rId8"/>
    <p:sldId id="265" r:id="rId9"/>
    <p:sldId id="266" r:id="rId10"/>
    <p:sldId id="267" r:id="rId11"/>
    <p:sldId id="268" r:id="rId12"/>
    <p:sldId id="269" r:id="rId13"/>
    <p:sldId id="270" r:id="rId14"/>
    <p:sldId id="262" r:id="rId15"/>
    <p:sldId id="263" r:id="rId16"/>
    <p:sldId id="26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81" d="100"/>
          <a:sy n="81" d="100"/>
        </p:scale>
        <p:origin x="-300" y="21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11/1/2019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11/1/2019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6000" dirty="0"/>
              <a:t>WORKERS      				EMPLOYMENT</a:t>
            </a:r>
          </a:p>
        </p:txBody>
      </p:sp>
      <p:sp>
        <p:nvSpPr>
          <p:cNvPr id="3" name="Subtitle 2"/>
          <p:cNvSpPr>
            <a:spLocks noGrp="1"/>
          </p:cNvSpPr>
          <p:nvPr>
            <p:ph type="subTitle" idx="1"/>
          </p:nvPr>
        </p:nvSpPr>
        <p:spPr>
          <a:xfrm>
            <a:off x="6156102" y="3934966"/>
            <a:ext cx="4906850" cy="1628707"/>
          </a:xfrm>
        </p:spPr>
        <p:txBody>
          <a:bodyPr>
            <a:normAutofit/>
          </a:bodyPr>
          <a:lstStyle/>
          <a:p>
            <a:r>
              <a:rPr lang="en-US" dirty="0"/>
              <a:t>BY:-</a:t>
            </a:r>
          </a:p>
          <a:p>
            <a:r>
              <a:rPr lang="en-US" dirty="0" err="1"/>
              <a:t>Gagan</a:t>
            </a:r>
            <a:r>
              <a:rPr lang="en-US" dirty="0"/>
              <a:t> </a:t>
            </a:r>
            <a:r>
              <a:rPr lang="en-US" dirty="0" err="1"/>
              <a:t>kumar</a:t>
            </a:r>
            <a:r>
              <a:rPr lang="en-US" dirty="0"/>
              <a:t> kaira-160117737092</a:t>
            </a:r>
          </a:p>
          <a:p>
            <a:r>
              <a:rPr lang="en-US" dirty="0" err="1"/>
              <a:t>Prashanth</a:t>
            </a:r>
            <a:r>
              <a:rPr lang="en-US" dirty="0"/>
              <a:t> gopathi-160117737101</a:t>
            </a:r>
          </a:p>
        </p:txBody>
      </p:sp>
    </p:spTree>
    <p:extLst>
      <p:ext uri="{BB962C8B-B14F-4D97-AF65-F5344CB8AC3E}">
        <p14:creationId xmlns:p14="http://schemas.microsoft.com/office/powerpoint/2010/main" val="3450525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CE0C8C8-2FDE-45C2-B3C4-ACD0435868E5}"/>
              </a:ext>
            </a:extLst>
          </p:cNvPr>
          <p:cNvSpPr>
            <a:spLocks noGrp="1"/>
          </p:cNvSpPr>
          <p:nvPr>
            <p:ph type="title"/>
          </p:nvPr>
        </p:nvSpPr>
        <p:spPr/>
        <p:txBody>
          <a:bodyPr/>
          <a:lstStyle/>
          <a:p>
            <a:r>
              <a:rPr lang="en-IN" dirty="0"/>
              <a:t>Registration page</a:t>
            </a:r>
          </a:p>
        </p:txBody>
      </p:sp>
      <p:pic>
        <p:nvPicPr>
          <p:cNvPr id="5" name="Content Placeholder 4">
            <a:extLst>
              <a:ext uri="{FF2B5EF4-FFF2-40B4-BE49-F238E27FC236}">
                <a16:creationId xmlns:a16="http://schemas.microsoft.com/office/drawing/2014/main" xmlns="" id="{621B379B-BD74-4373-9ED4-4A1CFB0D5726}"/>
              </a:ext>
            </a:extLst>
          </p:cNvPr>
          <p:cNvPicPr>
            <a:picLocks noGrp="1" noChangeAspect="1"/>
          </p:cNvPicPr>
          <p:nvPr>
            <p:ph idx="1"/>
          </p:nvPr>
        </p:nvPicPr>
        <p:blipFill>
          <a:blip r:embed="rId2"/>
          <a:stretch>
            <a:fillRect/>
          </a:stretch>
        </p:blipFill>
        <p:spPr>
          <a:xfrm>
            <a:off x="1509204" y="1793289"/>
            <a:ext cx="9170633" cy="4962618"/>
          </a:xfrm>
        </p:spPr>
      </p:pic>
    </p:spTree>
    <p:extLst>
      <p:ext uri="{BB962C8B-B14F-4D97-AF65-F5344CB8AC3E}">
        <p14:creationId xmlns:p14="http://schemas.microsoft.com/office/powerpoint/2010/main" val="27104718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AC105BE-EBFD-4F7A-8503-632371882A9F}"/>
              </a:ext>
            </a:extLst>
          </p:cNvPr>
          <p:cNvSpPr>
            <a:spLocks noGrp="1"/>
          </p:cNvSpPr>
          <p:nvPr>
            <p:ph type="title"/>
          </p:nvPr>
        </p:nvSpPr>
        <p:spPr/>
        <p:txBody>
          <a:bodyPr/>
          <a:lstStyle/>
          <a:p>
            <a:r>
              <a:rPr lang="en-IN" dirty="0"/>
              <a:t>Successful registration</a:t>
            </a:r>
          </a:p>
        </p:txBody>
      </p:sp>
      <p:pic>
        <p:nvPicPr>
          <p:cNvPr id="5" name="Content Placeholder 4">
            <a:extLst>
              <a:ext uri="{FF2B5EF4-FFF2-40B4-BE49-F238E27FC236}">
                <a16:creationId xmlns:a16="http://schemas.microsoft.com/office/drawing/2014/main" xmlns="" id="{E2D647A1-D273-488A-8C9B-945A1043B73B}"/>
              </a:ext>
            </a:extLst>
          </p:cNvPr>
          <p:cNvPicPr>
            <a:picLocks noGrp="1" noChangeAspect="1"/>
          </p:cNvPicPr>
          <p:nvPr>
            <p:ph idx="1"/>
          </p:nvPr>
        </p:nvPicPr>
        <p:blipFill>
          <a:blip r:embed="rId2"/>
          <a:stretch>
            <a:fillRect/>
          </a:stretch>
        </p:blipFill>
        <p:spPr>
          <a:xfrm>
            <a:off x="2314565" y="2006353"/>
            <a:ext cx="7559695" cy="3977197"/>
          </a:xfrm>
        </p:spPr>
      </p:pic>
    </p:spTree>
    <p:extLst>
      <p:ext uri="{BB962C8B-B14F-4D97-AF65-F5344CB8AC3E}">
        <p14:creationId xmlns:p14="http://schemas.microsoft.com/office/powerpoint/2010/main" val="16402612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2B4B91-6A42-41CE-8FBB-20F92B52D2A0}"/>
              </a:ext>
            </a:extLst>
          </p:cNvPr>
          <p:cNvSpPr>
            <a:spLocks noGrp="1"/>
          </p:cNvSpPr>
          <p:nvPr>
            <p:ph type="title"/>
          </p:nvPr>
        </p:nvSpPr>
        <p:spPr/>
        <p:txBody>
          <a:bodyPr/>
          <a:lstStyle/>
          <a:p>
            <a:r>
              <a:rPr lang="en-IN" dirty="0"/>
              <a:t>Location of work</a:t>
            </a:r>
          </a:p>
        </p:txBody>
      </p:sp>
      <p:pic>
        <p:nvPicPr>
          <p:cNvPr id="5" name="Content Placeholder 4">
            <a:extLst>
              <a:ext uri="{FF2B5EF4-FFF2-40B4-BE49-F238E27FC236}">
                <a16:creationId xmlns:a16="http://schemas.microsoft.com/office/drawing/2014/main" xmlns="" id="{E86CB020-D329-4526-91BA-CF11055F1A72}"/>
              </a:ext>
            </a:extLst>
          </p:cNvPr>
          <p:cNvPicPr>
            <a:picLocks noGrp="1" noChangeAspect="1"/>
          </p:cNvPicPr>
          <p:nvPr>
            <p:ph idx="1"/>
          </p:nvPr>
        </p:nvPicPr>
        <p:blipFill>
          <a:blip r:embed="rId2"/>
          <a:stretch>
            <a:fillRect/>
          </a:stretch>
        </p:blipFill>
        <p:spPr>
          <a:xfrm>
            <a:off x="1544715" y="1890943"/>
            <a:ext cx="9135122" cy="4749553"/>
          </a:xfrm>
        </p:spPr>
      </p:pic>
    </p:spTree>
    <p:extLst>
      <p:ext uri="{BB962C8B-B14F-4D97-AF65-F5344CB8AC3E}">
        <p14:creationId xmlns:p14="http://schemas.microsoft.com/office/powerpoint/2010/main" val="14476629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B8493D-A32B-41F3-8DC4-374ACBCF7186}"/>
              </a:ext>
            </a:extLst>
          </p:cNvPr>
          <p:cNvSpPr>
            <a:spLocks noGrp="1"/>
          </p:cNvSpPr>
          <p:nvPr>
            <p:ph type="title"/>
          </p:nvPr>
        </p:nvSpPr>
        <p:spPr>
          <a:xfrm>
            <a:off x="1141413" y="284086"/>
            <a:ext cx="9905998" cy="923278"/>
          </a:xfrm>
        </p:spPr>
        <p:txBody>
          <a:bodyPr/>
          <a:lstStyle/>
          <a:p>
            <a:r>
              <a:rPr lang="en-IN" dirty="0"/>
              <a:t>database</a:t>
            </a:r>
          </a:p>
        </p:txBody>
      </p:sp>
      <p:pic>
        <p:nvPicPr>
          <p:cNvPr id="5" name="Content Placeholder 4">
            <a:extLst>
              <a:ext uri="{FF2B5EF4-FFF2-40B4-BE49-F238E27FC236}">
                <a16:creationId xmlns:a16="http://schemas.microsoft.com/office/drawing/2014/main" xmlns="" id="{1DACF073-9CD1-4569-AD3C-58E3C692D449}"/>
              </a:ext>
            </a:extLst>
          </p:cNvPr>
          <p:cNvPicPr>
            <a:picLocks noGrp="1" noChangeAspect="1"/>
          </p:cNvPicPr>
          <p:nvPr>
            <p:ph idx="1"/>
          </p:nvPr>
        </p:nvPicPr>
        <p:blipFill>
          <a:blip r:embed="rId2"/>
          <a:stretch>
            <a:fillRect/>
          </a:stretch>
        </p:blipFill>
        <p:spPr>
          <a:xfrm>
            <a:off x="1340528" y="1074199"/>
            <a:ext cx="9836457" cy="5690586"/>
          </a:xfrm>
        </p:spPr>
      </p:pic>
    </p:spTree>
    <p:extLst>
      <p:ext uri="{BB962C8B-B14F-4D97-AF65-F5344CB8AC3E}">
        <p14:creationId xmlns:p14="http://schemas.microsoft.com/office/powerpoint/2010/main" val="10903967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2060"/>
                </a:solidFill>
              </a:rPr>
              <a:t>Future scope</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q"/>
            </a:pPr>
            <a:r>
              <a:rPr lang="en-US" dirty="0"/>
              <a:t> This project basically developed mainly in the view of workers who work on daily basis.</a:t>
            </a:r>
          </a:p>
          <a:p>
            <a:pPr>
              <a:buFont typeface="Wingdings" panose="05000000000000000000" pitchFamily="2" charset="2"/>
              <a:buChar char="q"/>
            </a:pPr>
            <a:r>
              <a:rPr lang="en-US" dirty="0"/>
              <a:t> This can be implemented and developed across all forms of employment.</a:t>
            </a:r>
          </a:p>
          <a:p>
            <a:pPr>
              <a:buFont typeface="Wingdings" panose="05000000000000000000" pitchFamily="2" charset="2"/>
              <a:buChar char="q"/>
            </a:pPr>
            <a:r>
              <a:rPr lang="en-US" dirty="0"/>
              <a:t> Admin and worker interface shall be maintained for better progress of the website.</a:t>
            </a:r>
          </a:p>
          <a:p>
            <a:endParaRPr lang="en-US" dirty="0"/>
          </a:p>
        </p:txBody>
      </p:sp>
    </p:spTree>
    <p:extLst>
      <p:ext uri="{BB962C8B-B14F-4D97-AF65-F5344CB8AC3E}">
        <p14:creationId xmlns:p14="http://schemas.microsoft.com/office/powerpoint/2010/main" val="30350393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dirty="0" smtClean="0"/>
              <a:t>By the end of the project ,we create a platform in between service provider and service receiver.</a:t>
            </a:r>
          </a:p>
          <a:p>
            <a:r>
              <a:rPr lang="en-US" dirty="0" smtClean="0"/>
              <a:t>And we can provide work for the workers. </a:t>
            </a:r>
            <a:r>
              <a:rPr lang="en-US" dirty="0" smtClean="0"/>
              <a:t> </a:t>
            </a:r>
            <a:endParaRPr lang="en-US" dirty="0"/>
          </a:p>
        </p:txBody>
      </p:sp>
    </p:spTree>
    <p:extLst>
      <p:ext uri="{BB962C8B-B14F-4D97-AF65-F5344CB8AC3E}">
        <p14:creationId xmlns:p14="http://schemas.microsoft.com/office/powerpoint/2010/main" val="16166890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		</a:t>
            </a:r>
            <a:r>
              <a:rPr lang="en-US" sz="6000" dirty="0">
                <a:solidFill>
                  <a:schemeClr val="accent3">
                    <a:lumMod val="75000"/>
                  </a:schemeClr>
                </a:solidFill>
              </a:rPr>
              <a:t>THANK YOU</a:t>
            </a:r>
          </a:p>
        </p:txBody>
      </p:sp>
    </p:spTree>
    <p:extLst>
      <p:ext uri="{BB962C8B-B14F-4D97-AF65-F5344CB8AC3E}">
        <p14:creationId xmlns:p14="http://schemas.microsoft.com/office/powerpoint/2010/main" val="13094800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2"/>
                </a:solidFill>
              </a:rPr>
              <a:t>aBSTRACT</a:t>
            </a:r>
            <a:endParaRPr lang="en-US" dirty="0">
              <a:solidFill>
                <a:schemeClr val="accent2"/>
              </a:solidFill>
            </a:endParaRPr>
          </a:p>
        </p:txBody>
      </p:sp>
      <p:sp>
        <p:nvSpPr>
          <p:cNvPr id="3" name="Content Placeholder 2"/>
          <p:cNvSpPr>
            <a:spLocks noGrp="1"/>
          </p:cNvSpPr>
          <p:nvPr>
            <p:ph idx="1"/>
          </p:nvPr>
        </p:nvSpPr>
        <p:spPr/>
        <p:txBody>
          <a:bodyPr>
            <a:normAutofit/>
          </a:bodyPr>
          <a:lstStyle/>
          <a:p>
            <a:r>
              <a:rPr lang="en-US" dirty="0"/>
              <a:t>It is an online website project. It contains all the information about workers who are available near to location of customer and who are ready for home service on customer’s request.</a:t>
            </a:r>
          </a:p>
          <a:p>
            <a:r>
              <a:rPr lang="en-US" dirty="0"/>
              <a:t>This project is build using HTML, JavaScript, Python in frontend and </a:t>
            </a:r>
            <a:r>
              <a:rPr lang="en-US" dirty="0" err="1"/>
              <a:t>Mysql</a:t>
            </a:r>
            <a:r>
              <a:rPr lang="en-US" dirty="0"/>
              <a:t> database in backend. </a:t>
            </a:r>
          </a:p>
          <a:p>
            <a:r>
              <a:rPr lang="en-US" dirty="0"/>
              <a:t>Service Receivers need to register to website by contacting the admin and submitting their details.</a:t>
            </a:r>
          </a:p>
        </p:txBody>
      </p:sp>
    </p:spTree>
    <p:extLst>
      <p:ext uri="{BB962C8B-B14F-4D97-AF65-F5344CB8AC3E}">
        <p14:creationId xmlns:p14="http://schemas.microsoft.com/office/powerpoint/2010/main" val="19053670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FF00"/>
                </a:solidFill>
              </a:rPr>
              <a:t>Introduction</a:t>
            </a:r>
          </a:p>
        </p:txBody>
      </p:sp>
      <p:sp>
        <p:nvSpPr>
          <p:cNvPr id="3" name="Content Placeholder 2"/>
          <p:cNvSpPr>
            <a:spLocks noGrp="1"/>
          </p:cNvSpPr>
          <p:nvPr>
            <p:ph idx="1"/>
          </p:nvPr>
        </p:nvSpPr>
        <p:spPr/>
        <p:txBody>
          <a:bodyPr/>
          <a:lstStyle/>
          <a:p>
            <a:r>
              <a:rPr lang="en-US" dirty="0"/>
              <a:t>This project helps the customer to find their required service nearer to them.</a:t>
            </a:r>
          </a:p>
          <a:p>
            <a:r>
              <a:rPr lang="en-US" dirty="0"/>
              <a:t>It also helps workers to find their earning according to service they provide.</a:t>
            </a:r>
          </a:p>
          <a:p>
            <a:r>
              <a:rPr lang="en-US" dirty="0"/>
              <a:t>Service Receiver is requested to create an account and login to the website to search and Workers need to register to website by contacting the admin and submitting their details.</a:t>
            </a:r>
          </a:p>
        </p:txBody>
      </p:sp>
    </p:spTree>
    <p:extLst>
      <p:ext uri="{BB962C8B-B14F-4D97-AF65-F5344CB8AC3E}">
        <p14:creationId xmlns:p14="http://schemas.microsoft.com/office/powerpoint/2010/main" val="30368106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Problem statement</a:t>
            </a:r>
          </a:p>
        </p:txBody>
      </p:sp>
      <p:sp>
        <p:nvSpPr>
          <p:cNvPr id="3" name="Content Placeholder 2"/>
          <p:cNvSpPr>
            <a:spLocks noGrp="1"/>
          </p:cNvSpPr>
          <p:nvPr>
            <p:ph idx="1"/>
          </p:nvPr>
        </p:nvSpPr>
        <p:spPr/>
        <p:txBody>
          <a:bodyPr/>
          <a:lstStyle/>
          <a:p>
            <a:r>
              <a:rPr lang="en-US" dirty="0"/>
              <a:t>. It is a burden for workers to search for work on daily basis. Once in the morning session if he/she doesn’t get work then the whole day they should waste their time and they can’t earn money and livelihood maybe difficult for them to survive. This issue is being faced by many workers now-a-days.</a:t>
            </a:r>
          </a:p>
        </p:txBody>
      </p:sp>
    </p:spTree>
    <p:extLst>
      <p:ext uri="{BB962C8B-B14F-4D97-AF65-F5344CB8AC3E}">
        <p14:creationId xmlns:p14="http://schemas.microsoft.com/office/powerpoint/2010/main" val="19785091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8648" y="618518"/>
            <a:ext cx="9308762" cy="1478570"/>
          </a:xfrm>
        </p:spPr>
        <p:txBody>
          <a:bodyPr/>
          <a:lstStyle/>
          <a:p>
            <a:r>
              <a:rPr lang="en-US" dirty="0">
                <a:solidFill>
                  <a:schemeClr val="accent2">
                    <a:lumMod val="40000"/>
                    <a:lumOff val="60000"/>
                  </a:schemeClr>
                </a:solidFill>
              </a:rPr>
              <a:t>Requirements</a:t>
            </a:r>
            <a:r>
              <a:rPr lang="en-US" dirty="0"/>
              <a:t/>
            </a:r>
            <a:br>
              <a:rPr lang="en-US" dirty="0"/>
            </a:br>
            <a:endParaRPr lang="en-US" dirty="0"/>
          </a:p>
        </p:txBody>
      </p:sp>
      <p:sp>
        <p:nvSpPr>
          <p:cNvPr id="3" name="Content Placeholder 2"/>
          <p:cNvSpPr>
            <a:spLocks noGrp="1"/>
          </p:cNvSpPr>
          <p:nvPr>
            <p:ph idx="1"/>
          </p:nvPr>
        </p:nvSpPr>
        <p:spPr>
          <a:xfrm>
            <a:off x="2987899" y="1493949"/>
            <a:ext cx="8059512" cy="4297252"/>
          </a:xfrm>
        </p:spPr>
        <p:txBody>
          <a:bodyPr>
            <a:normAutofit/>
          </a:bodyPr>
          <a:lstStyle/>
          <a:p>
            <a:pPr>
              <a:buFont typeface="Wingdings" panose="05000000000000000000" pitchFamily="2" charset="2"/>
              <a:buChar char="Ø"/>
            </a:pPr>
            <a:r>
              <a:rPr lang="en-US" dirty="0">
                <a:solidFill>
                  <a:schemeClr val="bg2">
                    <a:lumMod val="75000"/>
                  </a:schemeClr>
                </a:solidFill>
              </a:rPr>
              <a:t>Software:</a:t>
            </a:r>
          </a:p>
          <a:p>
            <a:pPr lvl="1"/>
            <a:r>
              <a:rPr lang="en-US" dirty="0"/>
              <a:t>Operating System : Window XP, Windows</a:t>
            </a:r>
          </a:p>
          <a:p>
            <a:pPr lvl="1"/>
            <a:r>
              <a:rPr lang="en-US" dirty="0"/>
              <a:t> Front –End : HTML, Java Script, PHP</a:t>
            </a:r>
          </a:p>
          <a:p>
            <a:pPr lvl="1"/>
            <a:r>
              <a:rPr lang="en-US" dirty="0"/>
              <a:t>Back-End : PHP, MYSQL Supporting </a:t>
            </a:r>
          </a:p>
          <a:p>
            <a:pPr lvl="1"/>
            <a:r>
              <a:rPr lang="en-US" dirty="0"/>
              <a:t>Server : Apache Tomcat 5.5 , XAMPP Server</a:t>
            </a:r>
          </a:p>
          <a:p>
            <a:pPr>
              <a:buFont typeface="Wingdings" panose="05000000000000000000" pitchFamily="2" charset="2"/>
              <a:buChar char="Ø"/>
            </a:pPr>
            <a:r>
              <a:rPr lang="en-US" dirty="0">
                <a:solidFill>
                  <a:schemeClr val="accent3">
                    <a:lumMod val="75000"/>
                  </a:schemeClr>
                </a:solidFill>
              </a:rPr>
              <a:t>Hardware</a:t>
            </a:r>
          </a:p>
          <a:p>
            <a:pPr lvl="1"/>
            <a:r>
              <a:rPr lang="en-US" dirty="0"/>
              <a:t>Processor : Intel Pentium IV,2.4 GHz</a:t>
            </a:r>
          </a:p>
          <a:p>
            <a:pPr lvl="1"/>
            <a:r>
              <a:rPr lang="en-US" dirty="0"/>
              <a:t>RAM : 512 MB</a:t>
            </a:r>
          </a:p>
          <a:p>
            <a:pPr lvl="1"/>
            <a:r>
              <a:rPr lang="en-US" dirty="0"/>
              <a:t>Hard Disk Drive : 40 GB</a:t>
            </a:r>
          </a:p>
          <a:p>
            <a:pPr marL="0" indent="0">
              <a:buNone/>
            </a:pPr>
            <a:endParaRPr lang="en-US" dirty="0"/>
          </a:p>
          <a:p>
            <a:pPr lvl="1"/>
            <a:endParaRPr lang="en-US" dirty="0"/>
          </a:p>
        </p:txBody>
      </p:sp>
    </p:spTree>
    <p:extLst>
      <p:ext uri="{BB962C8B-B14F-4D97-AF65-F5344CB8AC3E}">
        <p14:creationId xmlns:p14="http://schemas.microsoft.com/office/powerpoint/2010/main" val="2030997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EFFDD7D-FC6E-4B97-BDAD-2745F5FC0C52}"/>
              </a:ext>
            </a:extLst>
          </p:cNvPr>
          <p:cNvSpPr>
            <a:spLocks noGrp="1"/>
          </p:cNvSpPr>
          <p:nvPr>
            <p:ph type="title"/>
          </p:nvPr>
        </p:nvSpPr>
        <p:spPr/>
        <p:txBody>
          <a:bodyPr/>
          <a:lstStyle/>
          <a:p>
            <a:r>
              <a:rPr lang="en-IN" dirty="0"/>
              <a:t>Flow chart</a:t>
            </a:r>
          </a:p>
        </p:txBody>
      </p:sp>
      <p:pic>
        <p:nvPicPr>
          <p:cNvPr id="49" name="Content Placeholder 48">
            <a:extLst>
              <a:ext uri="{FF2B5EF4-FFF2-40B4-BE49-F238E27FC236}">
                <a16:creationId xmlns:a16="http://schemas.microsoft.com/office/drawing/2014/main" xmlns="" id="{078F8043-54A4-4657-B626-B96F3A80BD4C}"/>
              </a:ext>
            </a:extLst>
          </p:cNvPr>
          <p:cNvPicPr>
            <a:picLocks noGrp="1" noChangeAspect="1"/>
          </p:cNvPicPr>
          <p:nvPr>
            <p:ph idx="1"/>
          </p:nvPr>
        </p:nvPicPr>
        <p:blipFill>
          <a:blip r:embed="rId2"/>
          <a:stretch>
            <a:fillRect/>
          </a:stretch>
        </p:blipFill>
        <p:spPr>
          <a:xfrm>
            <a:off x="2441359" y="1766655"/>
            <a:ext cx="7253057" cy="4563123"/>
          </a:xfrm>
        </p:spPr>
      </p:pic>
    </p:spTree>
    <p:extLst>
      <p:ext uri="{BB962C8B-B14F-4D97-AF65-F5344CB8AC3E}">
        <p14:creationId xmlns:p14="http://schemas.microsoft.com/office/powerpoint/2010/main" val="4416408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 SHOTS</a:t>
            </a:r>
          </a:p>
        </p:txBody>
      </p:sp>
      <p:pic>
        <p:nvPicPr>
          <p:cNvPr id="5" name="Content Placeholder 4">
            <a:extLst>
              <a:ext uri="{FF2B5EF4-FFF2-40B4-BE49-F238E27FC236}">
                <a16:creationId xmlns:a16="http://schemas.microsoft.com/office/drawing/2014/main" xmlns="" id="{F09F588E-3D1C-4394-888C-4606D2A69DBE}"/>
              </a:ext>
            </a:extLst>
          </p:cNvPr>
          <p:cNvPicPr>
            <a:picLocks noGrp="1" noChangeAspect="1"/>
          </p:cNvPicPr>
          <p:nvPr>
            <p:ph idx="1"/>
          </p:nvPr>
        </p:nvPicPr>
        <p:blipFill>
          <a:blip r:embed="rId2"/>
          <a:stretch>
            <a:fillRect/>
          </a:stretch>
        </p:blipFill>
        <p:spPr>
          <a:xfrm>
            <a:off x="1251752" y="1704513"/>
            <a:ext cx="9795660" cy="4793941"/>
          </a:xfrm>
        </p:spPr>
      </p:pic>
    </p:spTree>
    <p:extLst>
      <p:ext uri="{BB962C8B-B14F-4D97-AF65-F5344CB8AC3E}">
        <p14:creationId xmlns:p14="http://schemas.microsoft.com/office/powerpoint/2010/main" val="5639722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C1E155B-CAA1-484B-99AD-03486A13C870}"/>
              </a:ext>
            </a:extLst>
          </p:cNvPr>
          <p:cNvSpPr>
            <a:spLocks noGrp="1"/>
          </p:cNvSpPr>
          <p:nvPr>
            <p:ph type="title"/>
          </p:nvPr>
        </p:nvSpPr>
        <p:spPr/>
        <p:txBody>
          <a:bodyPr/>
          <a:lstStyle/>
          <a:p>
            <a:r>
              <a:rPr lang="en-IN" dirty="0" err="1"/>
              <a:t>Signin</a:t>
            </a:r>
            <a:r>
              <a:rPr lang="en-IN" dirty="0"/>
              <a:t> page</a:t>
            </a:r>
          </a:p>
        </p:txBody>
      </p:sp>
      <p:pic>
        <p:nvPicPr>
          <p:cNvPr id="5" name="Content Placeholder 4">
            <a:extLst>
              <a:ext uri="{FF2B5EF4-FFF2-40B4-BE49-F238E27FC236}">
                <a16:creationId xmlns:a16="http://schemas.microsoft.com/office/drawing/2014/main" xmlns="" id="{F98E803A-078A-40CF-8B98-49BE10AB046F}"/>
              </a:ext>
            </a:extLst>
          </p:cNvPr>
          <p:cNvPicPr>
            <a:picLocks noGrp="1" noChangeAspect="1"/>
          </p:cNvPicPr>
          <p:nvPr>
            <p:ph idx="1"/>
          </p:nvPr>
        </p:nvPicPr>
        <p:blipFill>
          <a:blip r:embed="rId2"/>
          <a:stretch>
            <a:fillRect/>
          </a:stretch>
        </p:blipFill>
        <p:spPr>
          <a:xfrm>
            <a:off x="1988598" y="1890943"/>
            <a:ext cx="8105313" cy="4847207"/>
          </a:xfrm>
        </p:spPr>
      </p:pic>
    </p:spTree>
    <p:extLst>
      <p:ext uri="{BB962C8B-B14F-4D97-AF65-F5344CB8AC3E}">
        <p14:creationId xmlns:p14="http://schemas.microsoft.com/office/powerpoint/2010/main" val="36561236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CFB0E6-83DF-4F3E-AF06-BE3AEAF97EEE}"/>
              </a:ext>
            </a:extLst>
          </p:cNvPr>
          <p:cNvSpPr>
            <a:spLocks noGrp="1"/>
          </p:cNvSpPr>
          <p:nvPr>
            <p:ph type="title"/>
          </p:nvPr>
        </p:nvSpPr>
        <p:spPr/>
        <p:txBody>
          <a:bodyPr/>
          <a:lstStyle/>
          <a:p>
            <a:r>
              <a:rPr lang="en-IN" dirty="0" err="1"/>
              <a:t>Signin</a:t>
            </a:r>
            <a:r>
              <a:rPr lang="en-IN" dirty="0"/>
              <a:t> error</a:t>
            </a:r>
          </a:p>
        </p:txBody>
      </p:sp>
      <p:pic>
        <p:nvPicPr>
          <p:cNvPr id="5" name="Content Placeholder 4">
            <a:extLst>
              <a:ext uri="{FF2B5EF4-FFF2-40B4-BE49-F238E27FC236}">
                <a16:creationId xmlns:a16="http://schemas.microsoft.com/office/drawing/2014/main" xmlns="" id="{761371D7-0F7B-4302-A40C-06629B936D49}"/>
              </a:ext>
            </a:extLst>
          </p:cNvPr>
          <p:cNvPicPr>
            <a:picLocks noGrp="1" noChangeAspect="1"/>
          </p:cNvPicPr>
          <p:nvPr>
            <p:ph idx="1"/>
          </p:nvPr>
        </p:nvPicPr>
        <p:blipFill>
          <a:blip r:embed="rId2"/>
          <a:stretch>
            <a:fillRect/>
          </a:stretch>
        </p:blipFill>
        <p:spPr>
          <a:xfrm>
            <a:off x="1953087" y="1669002"/>
            <a:ext cx="8957569" cy="4944862"/>
          </a:xfrm>
        </p:spPr>
      </p:pic>
    </p:spTree>
    <p:extLst>
      <p:ext uri="{BB962C8B-B14F-4D97-AF65-F5344CB8AC3E}">
        <p14:creationId xmlns:p14="http://schemas.microsoft.com/office/powerpoint/2010/main" val="86560913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xmlns=""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272</TotalTime>
  <Words>340</Words>
  <Application>Microsoft Office PowerPoint</Application>
  <PresentationFormat>Custom</PresentationFormat>
  <Paragraphs>40</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Circuit</vt:lpstr>
      <vt:lpstr>WORKERS          EMPLOYMENT</vt:lpstr>
      <vt:lpstr>aBSTRACT</vt:lpstr>
      <vt:lpstr>Introduction</vt:lpstr>
      <vt:lpstr>Problem statement</vt:lpstr>
      <vt:lpstr>Requirements </vt:lpstr>
      <vt:lpstr>Flow chart</vt:lpstr>
      <vt:lpstr>SCREEN SHOTS</vt:lpstr>
      <vt:lpstr>Signin page</vt:lpstr>
      <vt:lpstr>Signin error</vt:lpstr>
      <vt:lpstr>Registration page</vt:lpstr>
      <vt:lpstr>Successful registration</vt:lpstr>
      <vt:lpstr>Location of work</vt:lpstr>
      <vt:lpstr>database</vt:lpstr>
      <vt:lpstr>Future scope</vt:lpstr>
      <vt:lpstr>conclusion</vt:lpstr>
      <vt:lpstr>  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WORKERS          EMPLOYMENT</dc:title>
  <dc:creator>ponnampooja1@gmail.com</dc:creator>
  <cp:lastModifiedBy>student</cp:lastModifiedBy>
  <cp:revision>12</cp:revision>
  <dcterms:created xsi:type="dcterms:W3CDTF">2019-10-31T16:31:25Z</dcterms:created>
  <dcterms:modified xsi:type="dcterms:W3CDTF">2019-11-01T08:05:15Z</dcterms:modified>
</cp:coreProperties>
</file>

<file path=docProps/thumbnail.jpeg>
</file>